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244C"/>
    <a:srgbClr val="521E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2316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48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143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062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7988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93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276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91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19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934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81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8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62412-6EBB-4688-ABEE-D0BC9837159C}" type="datetimeFigureOut">
              <a:rPr lang="fr-FR" smtClean="0"/>
              <a:t>03/09/2025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F91AF-2573-4243-ADF2-1156D4970F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285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56" y="6494487"/>
            <a:ext cx="300990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-51285" y="-35792"/>
            <a:ext cx="6909285" cy="2538406"/>
          </a:xfrm>
          <a:prstGeom prst="rect">
            <a:avLst/>
          </a:prstGeom>
          <a:solidFill>
            <a:srgbClr val="99E1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535439" y="2855673"/>
            <a:ext cx="6247513" cy="4063097"/>
            <a:chOff x="731626" y="2679743"/>
            <a:chExt cx="6247513" cy="4063097"/>
          </a:xfrm>
        </p:grpSpPr>
        <p:sp>
          <p:nvSpPr>
            <p:cNvPr id="4" name="ZoneTexte 3"/>
            <p:cNvSpPr txBox="1"/>
            <p:nvPr/>
          </p:nvSpPr>
          <p:spPr>
            <a:xfrm>
              <a:off x="2060523" y="2679743"/>
              <a:ext cx="3312368" cy="646331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600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LUNDI</a:t>
              </a: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1454423" y="3384130"/>
              <a:ext cx="46946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3200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16H00 à 17H00</a:t>
              </a: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129493" y="4971795"/>
              <a:ext cx="51845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800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Du 08/09/25 au 05/01/26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1701476" y="4122585"/>
              <a:ext cx="403046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2000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Salle annexe du gymnase</a:t>
              </a:r>
            </a:p>
            <a:p>
              <a:pPr algn="ctr"/>
              <a:r>
                <a:rPr lang="fr-FR" sz="2000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Rue de la Mi-voix - ASCOUX</a:t>
              </a:r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731626" y="5696817"/>
              <a:ext cx="61402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14 séances hebdomadaires d’1 heure d’activité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3716707" y="6373508"/>
              <a:ext cx="32624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62244C"/>
                  </a:solidFill>
                  <a:latin typeface="Arial Black" panose="020B0A04020102020204" pitchFamily="34" charset="0"/>
                </a:rPr>
                <a:t>Contact : 06 59 05 29 94</a:t>
              </a:r>
            </a:p>
          </p:txBody>
        </p:sp>
      </p:grpSp>
      <p:pic>
        <p:nvPicPr>
          <p:cNvPr id="1026" name="Imag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07"/>
          <a:stretch/>
        </p:blipFill>
        <p:spPr bwMode="auto">
          <a:xfrm>
            <a:off x="5412958" y="202159"/>
            <a:ext cx="1225197" cy="1146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5340761" y="1348856"/>
            <a:ext cx="13789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000" dirty="0">
                <a:solidFill>
                  <a:schemeClr val="bg1"/>
                </a:solidFill>
              </a:rPr>
              <a:t>Comité Départemental</a:t>
            </a:r>
          </a:p>
          <a:p>
            <a:pPr algn="ctr"/>
            <a:r>
              <a:rPr lang="fr-FR" sz="1000" dirty="0">
                <a:solidFill>
                  <a:schemeClr val="bg1"/>
                </a:solidFill>
              </a:rPr>
              <a:t>Loiret</a:t>
            </a:r>
          </a:p>
        </p:txBody>
      </p:sp>
      <p:sp>
        <p:nvSpPr>
          <p:cNvPr id="15" name="Oval 4"/>
          <p:cNvSpPr>
            <a:spLocks noChangeArrowheads="1"/>
          </p:cNvSpPr>
          <p:nvPr/>
        </p:nvSpPr>
        <p:spPr bwMode="auto">
          <a:xfrm>
            <a:off x="1933982" y="141801"/>
            <a:ext cx="3348392" cy="2183219"/>
          </a:xfrm>
          <a:prstGeom prst="ellipse">
            <a:avLst/>
          </a:prstGeom>
          <a:solidFill>
            <a:srgbClr val="FFFFFF"/>
          </a:solidFill>
          <a:ln w="57150">
            <a:solidFill>
              <a:srgbClr val="FFC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" name="Zone de texte 2"/>
          <p:cNvSpPr txBox="1">
            <a:spLocks noChangeArrowheads="1"/>
          </p:cNvSpPr>
          <p:nvPr/>
        </p:nvSpPr>
        <p:spPr bwMode="auto">
          <a:xfrm>
            <a:off x="2229778" y="153765"/>
            <a:ext cx="2921959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3600" b="0" i="0" u="none" strike="noStrike" cap="none" normalizeH="0" baseline="0" dirty="0">
                <a:ln>
                  <a:noFill/>
                </a:ln>
                <a:solidFill>
                  <a:srgbClr val="1F3864"/>
                </a:solidFill>
                <a:effectLst/>
                <a:latin typeface="DIN Light" charset="0"/>
                <a:cs typeface="Arial" pitchFamily="34" charset="0"/>
              </a:rPr>
              <a:t>Atelier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40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DIN" charset="0"/>
                <a:cs typeface="Arial" pitchFamily="34" charset="0"/>
              </a:rPr>
              <a:t>CORPS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DIN" charset="0"/>
                <a:cs typeface="Arial" pitchFamily="34" charset="0"/>
              </a:rPr>
              <a:t> 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1F3864"/>
                </a:solidFill>
                <a:effectLst/>
                <a:latin typeface="DIN Light" charset="0"/>
                <a:cs typeface="Arial" pitchFamily="34" charset="0"/>
              </a:rPr>
              <a:t>&amp;</a:t>
            </a:r>
            <a:r>
              <a:rPr kumimoji="0" lang="fr-FR" altLang="fr-FR" sz="2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DIN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4000" b="1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DIN" charset="0"/>
                <a:cs typeface="Arial" pitchFamily="34" charset="0"/>
              </a:rPr>
              <a:t>MÉMOIRE</a:t>
            </a:r>
            <a:r>
              <a:rPr kumimoji="0" lang="fr-FR" altLang="fr-FR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DIN" charset="0"/>
                <a:cs typeface="Arial" pitchFamily="34" charset="0"/>
              </a:rPr>
              <a:t>®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52485">
            <a:off x="104891" y="2588087"/>
            <a:ext cx="21336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Image 15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A33F1E41-6BE0-44FF-46AD-077E1930CDD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89" y="579313"/>
            <a:ext cx="1355781" cy="1026339"/>
          </a:xfrm>
          <a:prstGeom prst="rect">
            <a:avLst/>
          </a:prstGeom>
        </p:spPr>
      </p:pic>
      <p:sp>
        <p:nvSpPr>
          <p:cNvPr id="13" name="ZoneTexte 12">
            <a:extLst>
              <a:ext uri="{FF2B5EF4-FFF2-40B4-BE49-F238E27FC236}">
                <a16:creationId xmlns:a16="http://schemas.microsoft.com/office/drawing/2014/main" id="{7B36390D-1952-6210-A232-FF612EC7CA63}"/>
              </a:ext>
            </a:extLst>
          </p:cNvPr>
          <p:cNvSpPr txBox="1"/>
          <p:nvPr/>
        </p:nvSpPr>
        <p:spPr>
          <a:xfrm>
            <a:off x="4320164" y="7164156"/>
            <a:ext cx="1663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62244C"/>
                </a:solidFill>
                <a:latin typeface="Arial Black" panose="020B0A04020102020204" pitchFamily="34" charset="0"/>
              </a:rPr>
              <a:t>Pris en charge par</a:t>
            </a: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50F79F83-6042-D0CF-7BDB-B97431EF7F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36636" y="7828355"/>
            <a:ext cx="1079714" cy="1178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6918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43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DIN</vt:lpstr>
      <vt:lpstr>DIN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Cmoi</dc:creator>
  <cp:lastModifiedBy>Sophie Puisset</cp:lastModifiedBy>
  <cp:revision>23</cp:revision>
  <cp:lastPrinted>2025-09-03T08:51:05Z</cp:lastPrinted>
  <dcterms:created xsi:type="dcterms:W3CDTF">2018-10-18T18:12:00Z</dcterms:created>
  <dcterms:modified xsi:type="dcterms:W3CDTF">2025-09-03T08:53:35Z</dcterms:modified>
</cp:coreProperties>
</file>